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4019F6-0F26-284D-AC34-AF787B8D5C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FFCDA40-3B8C-6242-8520-F2D643B3DB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AF30994-DF92-B244-9244-48644C1D8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B4411-8D50-8845-8833-D9D1F7C9D215}" type="datetimeFigureOut">
              <a:rPr kumimoji="1" lang="zh-TW" altLang="en-US" smtClean="0"/>
              <a:t>2020/9/22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2D96D2B-811C-C248-A582-DD9A89C81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1A51FC-D7C0-6444-8245-263A6C1D4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607C4-CF51-AC4F-8220-0FCE1EE8A52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57510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A6CC10-2D23-1347-81CE-D5CCCCEF6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1BFF24B-AD6F-0146-B3D2-D54C9046F7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8B46F1C-5554-8A46-B736-366349CF3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B4411-8D50-8845-8833-D9D1F7C9D215}" type="datetimeFigureOut">
              <a:rPr kumimoji="1" lang="zh-TW" altLang="en-US" smtClean="0"/>
              <a:t>2020/9/22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70E44DC-9B9D-F945-9610-45F7CA545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71BA885-3097-4541-B7C3-EEB39FCB3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607C4-CF51-AC4F-8220-0FCE1EE8A52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99794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50564C88-8E80-8844-9831-97583FA327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15764AD-5FB6-CD4A-9BEA-5F195F4D89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389D1E0-B8B2-0F48-8B53-C1CA24EE5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B4411-8D50-8845-8833-D9D1F7C9D215}" type="datetimeFigureOut">
              <a:rPr kumimoji="1" lang="zh-TW" altLang="en-US" smtClean="0"/>
              <a:t>2020/9/22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BBFFDAD-6923-0547-82D8-3E1F20F92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713621B-FD95-B44D-A3E2-37B17E45C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607C4-CF51-AC4F-8220-0FCE1EE8A52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90252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4CA7CCF-64A1-774E-80D9-84B167486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65C4B0E-EC7E-6B4D-B3BC-B9AEFAFDEB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D3CC756-BB87-6145-B4F4-732F4A79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B4411-8D50-8845-8833-D9D1F7C9D215}" type="datetimeFigureOut">
              <a:rPr kumimoji="1" lang="zh-TW" altLang="en-US" smtClean="0"/>
              <a:t>2020/9/22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1DC83-F6C2-4F46-95DA-683B8981C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AD17DCB-5636-6B43-955D-9E546E4D2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607C4-CF51-AC4F-8220-0FCE1EE8A52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50815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A219DF-C8B7-7C43-9D89-5942F594C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73D39BB-2774-6548-B393-CFBD20344E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2020187-1CCE-7A42-9B29-5DEE03FD1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B4411-8D50-8845-8833-D9D1F7C9D215}" type="datetimeFigureOut">
              <a:rPr kumimoji="1" lang="zh-TW" altLang="en-US" smtClean="0"/>
              <a:t>2020/9/22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03B9FEF-9F21-0F41-8F9F-14006101B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C800722-85EE-7B42-B25A-BD96E5CB1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607C4-CF51-AC4F-8220-0FCE1EE8A52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81637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2DE738-736A-9F45-BBDF-1B8B03633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3FD4A03-9992-E047-8D5B-05343F114C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6B5A60B-DB16-8D44-ABFC-45EF936636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C4E79DC-9A13-B144-B032-4C6BE4485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B4411-8D50-8845-8833-D9D1F7C9D215}" type="datetimeFigureOut">
              <a:rPr kumimoji="1" lang="zh-TW" altLang="en-US" smtClean="0"/>
              <a:t>2020/9/22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1F0A48B-8C0D-504A-B502-EF53DD831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A0FC944-A7BD-114A-8620-060E370F3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607C4-CF51-AC4F-8220-0FCE1EE8A52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1331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1FFDDB-80D3-2947-A7A6-F916C15D4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1B03220-8315-D14D-9D2B-6E27BE6456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80265CD-0229-E049-B35E-001273B193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00C88FA-31D5-844C-90A3-FCBE270A1E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CC021086-050C-3549-A22F-730D0E1576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7E440E2-B85A-F842-9ADC-FDB406CCE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B4411-8D50-8845-8833-D9D1F7C9D215}" type="datetimeFigureOut">
              <a:rPr kumimoji="1" lang="zh-TW" altLang="en-US" smtClean="0"/>
              <a:t>2020/9/22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B90A2D68-ECAF-A047-9334-FED95D1DA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EFECE3A-B9A1-E14C-B4BB-A830E94C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607C4-CF51-AC4F-8220-0FCE1EE8A52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38571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F12F90-59EF-6741-9E4D-23042703C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8FBEDE6-210B-2747-A838-729469C18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B4411-8D50-8845-8833-D9D1F7C9D215}" type="datetimeFigureOut">
              <a:rPr kumimoji="1" lang="zh-TW" altLang="en-US" smtClean="0"/>
              <a:t>2020/9/22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A69D387-C724-8E4E-8DA1-09D2FCD0F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5AE56A9-376F-5340-8DFE-D43636473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607C4-CF51-AC4F-8220-0FCE1EE8A52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9411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2DBCCE9-0B4D-7C47-B985-B978EB506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B4411-8D50-8845-8833-D9D1F7C9D215}" type="datetimeFigureOut">
              <a:rPr kumimoji="1" lang="zh-TW" altLang="en-US" smtClean="0"/>
              <a:t>2020/9/22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92AC0FDE-F6B7-B448-ADDC-95F29B9FB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0AF0266-AAA6-3547-A9BE-7A6E0C6EB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607C4-CF51-AC4F-8220-0FCE1EE8A52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94133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0AFF0E-F0C7-824E-A1AE-F236503C0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CE0954A-D9A2-914B-81F2-F001F9763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DC3D9A0-841D-B64A-BF95-FFFB7A0988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7157A3B-4584-6840-A898-758A665A9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B4411-8D50-8845-8833-D9D1F7C9D215}" type="datetimeFigureOut">
              <a:rPr kumimoji="1" lang="zh-TW" altLang="en-US" smtClean="0"/>
              <a:t>2020/9/22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B93BC8A-62F6-454C-9A8D-35987CD2B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E342157-6EC4-2043-8DD4-DA414BEE6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607C4-CF51-AC4F-8220-0FCE1EE8A52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89641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CF63A3-C8CB-014E-BA04-1E5D50552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1E07BB1-615E-6C49-A0E3-4391269085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EA145B4-39DD-D249-85F5-E3A308624A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257D1A6-1847-1C40-AB50-2627765E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B4411-8D50-8845-8833-D9D1F7C9D215}" type="datetimeFigureOut">
              <a:rPr kumimoji="1" lang="zh-TW" altLang="en-US" smtClean="0"/>
              <a:t>2020/9/22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18735AA-D122-2642-88EF-6193AB05F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45F6500-BCB0-4F40-9567-AB472D4CB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607C4-CF51-AC4F-8220-0FCE1EE8A52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89850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B2C567B-0FB0-CD4C-BFB8-6EEA34895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873ABA9-EEA7-5A4F-8A7B-A650215133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68B8963-1694-0547-8417-8F5D132AE2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B4411-8D50-8845-8833-D9D1F7C9D215}" type="datetimeFigureOut">
              <a:rPr kumimoji="1" lang="zh-TW" altLang="en-US" smtClean="0"/>
              <a:t>2020/9/22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A3D7D67-47E5-E644-8852-C80B130786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3DC8E43-43E4-C248-A514-82BD68C9B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607C4-CF51-AC4F-8220-0FCE1EE8A52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18353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4058F2-C889-D14C-AC6D-119227FD8D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/>
              <a:t>適性教學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7199AAE-EEFB-2F4C-9B1D-C60C3DD8EF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en-US" altLang="zh-TW" dirty="0"/>
          </a:p>
          <a:p>
            <a:r>
              <a:rPr kumimoji="1" lang="en-US" altLang="zh-TW"/>
              <a:t>Chapter 1~2</a:t>
            </a:r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65041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A51B9C-DB25-AC41-9F04-08C0BF1BE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十二年國教核心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A486A93-B4E6-E749-A15C-0B18767DAE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十二年國教五堂課</a:t>
            </a:r>
            <a:endParaRPr kumimoji="1" lang="en-US" altLang="zh-TW" dirty="0"/>
          </a:p>
          <a:p>
            <a:pPr marL="514350" indent="-514350">
              <a:buFont typeface="+mj-lt"/>
              <a:buAutoNum type="arabicPeriod"/>
            </a:pPr>
            <a:r>
              <a:rPr kumimoji="1" lang="zh-TW" altLang="en-US" dirty="0"/>
              <a:t>理念宣導</a:t>
            </a:r>
            <a:endParaRPr kumimoji="1" lang="en-US" altLang="zh-TW" dirty="0"/>
          </a:p>
          <a:p>
            <a:pPr marL="514350" indent="-514350">
              <a:buFont typeface="+mj-lt"/>
              <a:buAutoNum type="arabicPeriod"/>
            </a:pPr>
            <a:r>
              <a:rPr kumimoji="1" lang="zh-TW" altLang="en-US" dirty="0"/>
              <a:t>有效教學</a:t>
            </a:r>
            <a:endParaRPr kumimoji="1" lang="en-US" altLang="zh-TW" dirty="0"/>
          </a:p>
          <a:p>
            <a:pPr marL="514350" indent="-514350">
              <a:buFont typeface="+mj-lt"/>
              <a:buAutoNum type="arabicPeriod"/>
            </a:pPr>
            <a:r>
              <a:rPr kumimoji="1" lang="zh-TW" altLang="en-US" dirty="0"/>
              <a:t>多元評量</a:t>
            </a:r>
            <a:endParaRPr kumimoji="1" lang="en-US" altLang="zh-TW" dirty="0"/>
          </a:p>
          <a:p>
            <a:pPr marL="514350" indent="-514350">
              <a:buFont typeface="+mj-lt"/>
              <a:buAutoNum type="arabicPeriod"/>
            </a:pPr>
            <a:r>
              <a:rPr kumimoji="1" lang="zh-TW" altLang="en-US" dirty="0"/>
              <a:t>差異教學</a:t>
            </a:r>
            <a:endParaRPr kumimoji="1" lang="en-US" altLang="zh-TW" dirty="0"/>
          </a:p>
          <a:p>
            <a:pPr marL="514350" indent="-514350">
              <a:buFont typeface="+mj-lt"/>
              <a:buAutoNum type="arabicPeriod"/>
            </a:pPr>
            <a:r>
              <a:rPr kumimoji="1" lang="zh-TW" altLang="en-US" dirty="0"/>
              <a:t>適性輔導</a:t>
            </a:r>
          </a:p>
        </p:txBody>
      </p:sp>
    </p:spTree>
    <p:extLst>
      <p:ext uri="{BB962C8B-B14F-4D97-AF65-F5344CB8AC3E}">
        <p14:creationId xmlns:p14="http://schemas.microsoft.com/office/powerpoint/2010/main" val="49175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FCFF9A-8C6E-EB47-9C73-73ACDA8BD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個體差異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3BB89CF-9163-F64A-A8A7-2E2F61349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每個學生一到課堂上，有著</a:t>
            </a:r>
            <a:endParaRPr kumimoji="1" lang="en-US" altLang="zh-TW" dirty="0"/>
          </a:p>
          <a:p>
            <a:pPr marL="0" indent="0">
              <a:buNone/>
            </a:pPr>
            <a:r>
              <a:rPr kumimoji="1" lang="zh-TW" altLang="en-US" dirty="0"/>
              <a:t>  </a:t>
            </a:r>
            <a:r>
              <a:rPr kumimoji="1" lang="en-US" altLang="zh-TW" dirty="0"/>
              <a:t>1. </a:t>
            </a:r>
            <a:r>
              <a:rPr kumimoji="1" lang="zh-TW" altLang="en-US" dirty="0"/>
              <a:t>不同家庭背景</a:t>
            </a:r>
            <a:endParaRPr kumimoji="1" lang="en-US" altLang="zh-TW" dirty="0"/>
          </a:p>
          <a:p>
            <a:pPr marL="0" indent="0">
              <a:buNone/>
            </a:pPr>
            <a:r>
              <a:rPr kumimoji="1" lang="zh-TW" altLang="en-US" dirty="0"/>
              <a:t>  </a:t>
            </a:r>
            <a:r>
              <a:rPr kumimoji="1" lang="en-US" altLang="zh-TW" dirty="0"/>
              <a:t>2. </a:t>
            </a:r>
            <a:r>
              <a:rPr kumimoji="1" lang="zh-TW" altLang="en-US" dirty="0"/>
              <a:t>不知知識層級</a:t>
            </a:r>
            <a:endParaRPr kumimoji="1" lang="en-US" altLang="zh-TW" dirty="0"/>
          </a:p>
          <a:p>
            <a:pPr marL="0" indent="0">
              <a:buNone/>
            </a:pPr>
            <a:r>
              <a:rPr kumimoji="1" lang="zh-TW" altLang="en-US" dirty="0"/>
              <a:t>  </a:t>
            </a:r>
            <a:r>
              <a:rPr kumimoji="1" lang="en-US" altLang="zh-TW" dirty="0"/>
              <a:t>3. </a:t>
            </a:r>
            <a:r>
              <a:rPr kumimoji="1" lang="zh-TW" altLang="en-US" dirty="0"/>
              <a:t>不同主修學科</a:t>
            </a:r>
            <a:r>
              <a:rPr kumimoji="1" lang="en-US" altLang="zh-TW" dirty="0"/>
              <a:t>(</a:t>
            </a:r>
            <a:r>
              <a:rPr kumimoji="1" lang="zh-TW" altLang="en-US" dirty="0"/>
              <a:t>大學</a:t>
            </a:r>
            <a:r>
              <a:rPr kumimoji="1" lang="en-US" altLang="zh-TW" dirty="0"/>
              <a:t>)</a:t>
            </a:r>
          </a:p>
          <a:p>
            <a:pPr marL="0" indent="0">
              <a:buNone/>
            </a:pPr>
            <a:r>
              <a:rPr kumimoji="1" lang="zh-TW" altLang="en-US" dirty="0"/>
              <a:t>  </a:t>
            </a:r>
            <a:r>
              <a:rPr kumimoji="1" lang="en-US" altLang="zh-TW" dirty="0"/>
              <a:t>4. </a:t>
            </a:r>
            <a:r>
              <a:rPr kumimoji="1" lang="zh-TW" altLang="en-US" dirty="0"/>
              <a:t>不同學習風格</a:t>
            </a:r>
            <a:endParaRPr kumimoji="1" lang="en-US" altLang="zh-TW" dirty="0"/>
          </a:p>
          <a:p>
            <a:pPr marL="0" indent="0">
              <a:buNone/>
            </a:pPr>
            <a:r>
              <a:rPr kumimoji="1" lang="zh-TW" altLang="en-US" dirty="0"/>
              <a:t>  </a:t>
            </a:r>
            <a:r>
              <a:rPr kumimoji="1" lang="en-US" altLang="zh-TW" dirty="0"/>
              <a:t>5. </a:t>
            </a:r>
            <a:r>
              <a:rPr kumimoji="1" lang="zh-TW" altLang="en-US" dirty="0"/>
              <a:t>不同學習策略</a:t>
            </a:r>
            <a:endParaRPr kumimoji="1" lang="en-US" altLang="zh-TW" dirty="0"/>
          </a:p>
          <a:p>
            <a:pPr marL="0" indent="0">
              <a:buNone/>
            </a:pPr>
            <a:r>
              <a:rPr kumimoji="1" lang="zh-TW" altLang="en-US" dirty="0"/>
              <a:t>  </a:t>
            </a:r>
            <a:r>
              <a:rPr kumimoji="1" lang="en-US" altLang="zh-TW" dirty="0"/>
              <a:t>6. </a:t>
            </a:r>
            <a:r>
              <a:rPr kumimoji="1" lang="zh-TW" altLang="en-US" dirty="0"/>
              <a:t>不同學習興趣</a:t>
            </a:r>
            <a:endParaRPr kumimoji="1" lang="en-US" altLang="zh-TW" dirty="0"/>
          </a:p>
          <a:p>
            <a:pPr marL="0" indent="0">
              <a:buNone/>
            </a:pPr>
            <a:r>
              <a:rPr kumimoji="1" lang="zh-TW" altLang="en-US" dirty="0"/>
              <a:t>  </a:t>
            </a:r>
            <a:r>
              <a:rPr kumimoji="1" lang="en-US" altLang="zh-TW" dirty="0"/>
              <a:t>7. </a:t>
            </a:r>
            <a:r>
              <a:rPr kumimoji="1" lang="zh-TW" altLang="en-US" dirty="0"/>
              <a:t>不同文化背景</a:t>
            </a:r>
          </a:p>
        </p:txBody>
      </p:sp>
    </p:spTree>
    <p:extLst>
      <p:ext uri="{BB962C8B-B14F-4D97-AF65-F5344CB8AC3E}">
        <p14:creationId xmlns:p14="http://schemas.microsoft.com/office/powerpoint/2010/main" val="908987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E997A4-703E-1E44-833F-39C695DD2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差異化教室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0A5A597-028F-D748-AD6B-EEDEBC505A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學生個體獨特性</a:t>
            </a:r>
            <a:endParaRPr kumimoji="1" lang="en-US" altLang="zh-TW" dirty="0"/>
          </a:p>
          <a:p>
            <a:r>
              <a:rPr kumimoji="1" lang="zh-TW" altLang="en-US" dirty="0"/>
              <a:t>學生不與他比做比較</a:t>
            </a:r>
            <a:endParaRPr kumimoji="1" lang="en-US" altLang="zh-TW" dirty="0"/>
          </a:p>
          <a:p>
            <a:r>
              <a:rPr kumimoji="1" lang="zh-TW" altLang="en-US" dirty="0"/>
              <a:t>老師不會將學生塞入一個制式框架</a:t>
            </a:r>
            <a:endParaRPr kumimoji="1" lang="en-US" altLang="zh-TW" dirty="0"/>
          </a:p>
          <a:p>
            <a:r>
              <a:rPr kumimoji="1" lang="zh-TW" altLang="en-US" dirty="0"/>
              <a:t>教室管理彈性</a:t>
            </a:r>
            <a:endParaRPr kumimoji="1" lang="en-US" altLang="zh-TW" dirty="0"/>
          </a:p>
          <a:p>
            <a:r>
              <a:rPr kumimoji="1" lang="zh-TW" altLang="en-US" dirty="0"/>
              <a:t>根據學生興趣找出學習方法</a:t>
            </a:r>
            <a:endParaRPr kumimoji="1" lang="en-US" altLang="zh-TW" dirty="0"/>
          </a:p>
          <a:p>
            <a:r>
              <a:rPr kumimoji="1" lang="zh-TW" altLang="en-US" dirty="0"/>
              <a:t>因材施教</a:t>
            </a:r>
          </a:p>
        </p:txBody>
      </p:sp>
    </p:spTree>
    <p:extLst>
      <p:ext uri="{BB962C8B-B14F-4D97-AF65-F5344CB8AC3E}">
        <p14:creationId xmlns:p14="http://schemas.microsoft.com/office/powerpoint/2010/main" val="693754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767633-D384-BC4E-9EEB-1CB80D708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教學差異化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C7AEA82D-2822-114D-9D46-9D2627B921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3200237" y="1830754"/>
            <a:ext cx="5795921" cy="4346941"/>
          </a:xfrm>
        </p:spPr>
      </p:pic>
    </p:spTree>
    <p:extLst>
      <p:ext uri="{BB962C8B-B14F-4D97-AF65-F5344CB8AC3E}">
        <p14:creationId xmlns:p14="http://schemas.microsoft.com/office/powerpoint/2010/main" val="17630730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114</Words>
  <Application>Microsoft Macintosh PowerPoint</Application>
  <PresentationFormat>寬螢幕</PresentationFormat>
  <Paragraphs>27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佈景主題</vt:lpstr>
      <vt:lpstr>適性教學</vt:lpstr>
      <vt:lpstr>十二年國教核心</vt:lpstr>
      <vt:lpstr>個體差異</vt:lpstr>
      <vt:lpstr>差異化教室</vt:lpstr>
      <vt:lpstr>教學差異化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適性教學</dc:title>
  <dc:creator>Microsoft Office User</dc:creator>
  <cp:lastModifiedBy>Microsoft Office User</cp:lastModifiedBy>
  <cp:revision>5</cp:revision>
  <dcterms:created xsi:type="dcterms:W3CDTF">2020-09-22T05:07:03Z</dcterms:created>
  <dcterms:modified xsi:type="dcterms:W3CDTF">2020-09-22T07:24:28Z</dcterms:modified>
</cp:coreProperties>
</file>

<file path=docProps/thumbnail.jpeg>
</file>